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2" r:id="rId4"/>
    <p:sldId id="263" r:id="rId5"/>
    <p:sldId id="266" r:id="rId6"/>
    <p:sldId id="267" r:id="rId7"/>
    <p:sldId id="268" r:id="rId8"/>
    <p:sldId id="273" r:id="rId9"/>
    <p:sldId id="274" r:id="rId10"/>
    <p:sldId id="277" r:id="rId11"/>
    <p:sldId id="281" r:id="rId12"/>
    <p:sldId id="275" r:id="rId13"/>
    <p:sldId id="276" r:id="rId14"/>
    <p:sldId id="279" r:id="rId15"/>
    <p:sldId id="280" r:id="rId16"/>
    <p:sldId id="278" r:id="rId17"/>
    <p:sldId id="257" r:id="rId18"/>
    <p:sldId id="258" r:id="rId19"/>
    <p:sldId id="259" r:id="rId20"/>
    <p:sldId id="260" r:id="rId21"/>
    <p:sldId id="261" r:id="rId22"/>
    <p:sldId id="265" r:id="rId23"/>
    <p:sldId id="269" r:id="rId24"/>
    <p:sldId id="270" r:id="rId25"/>
    <p:sldId id="271" r:id="rId26"/>
    <p:sldId id="272" r:id="rId27"/>
    <p:sldId id="285" r:id="rId28"/>
    <p:sldId id="287" r:id="rId29"/>
    <p:sldId id="286" r:id="rId30"/>
    <p:sldId id="283" r:id="rId31"/>
    <p:sldId id="282" r:id="rId32"/>
    <p:sldId id="284" r:id="rId33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14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EAA7BA30-F8DA-47F0-BCAE-FC8A9FCE05DE}"/>
    <pc:docChg chg="undo custSel addSld modSld sldOrd">
      <pc:chgData name="Tomomasa Fujiwara" userId="773db4682fb361c6" providerId="LiveId" clId="{EAA7BA30-F8DA-47F0-BCAE-FC8A9FCE05DE}" dt="2020-03-04T02:22:19.368" v="1567" actId="1076"/>
      <pc:docMkLst>
        <pc:docMk/>
      </pc:docMkLst>
      <pc:sldChg chg="modSp">
        <pc:chgData name="Tomomasa Fujiwara" userId="773db4682fb361c6" providerId="LiveId" clId="{EAA7BA30-F8DA-47F0-BCAE-FC8A9FCE05DE}" dt="2020-03-04T01:06:05.374" v="1500" actId="20577"/>
        <pc:sldMkLst>
          <pc:docMk/>
          <pc:sldMk cId="3490968717" sldId="256"/>
        </pc:sldMkLst>
        <pc:spChg chg="mod">
          <ac:chgData name="Tomomasa Fujiwara" userId="773db4682fb361c6" providerId="LiveId" clId="{EAA7BA30-F8DA-47F0-BCAE-FC8A9FCE05DE}" dt="2020-03-03T11:30:22.444" v="119" actId="113"/>
          <ac:spMkLst>
            <pc:docMk/>
            <pc:sldMk cId="3490968717" sldId="256"/>
            <ac:spMk id="4" creationId="{8DB2ED5E-400A-471B-BB86-7F80F6D44089}"/>
          </ac:spMkLst>
        </pc:spChg>
        <pc:spChg chg="mod">
          <ac:chgData name="Tomomasa Fujiwara" userId="773db4682fb361c6" providerId="LiveId" clId="{EAA7BA30-F8DA-47F0-BCAE-FC8A9FCE05DE}" dt="2020-03-04T01:06:05.374" v="1500" actId="20577"/>
          <ac:spMkLst>
            <pc:docMk/>
            <pc:sldMk cId="3490968717" sldId="256"/>
            <ac:spMk id="5" creationId="{9CBE321E-9599-411B-A8AF-0610CD445875}"/>
          </ac:spMkLst>
        </pc:spChg>
        <pc:spChg chg="mod">
          <ac:chgData name="Tomomasa Fujiwara" userId="773db4682fb361c6" providerId="LiveId" clId="{EAA7BA30-F8DA-47F0-BCAE-FC8A9FCE05DE}" dt="2020-03-04T00:40:46.574" v="1452" actId="947"/>
          <ac:spMkLst>
            <pc:docMk/>
            <pc:sldMk cId="3490968717" sldId="256"/>
            <ac:spMk id="6" creationId="{C9572995-E759-436A-8455-CC3CB26E71C0}"/>
          </ac:spMkLst>
        </pc:spChg>
      </pc:sldChg>
      <pc:sldChg chg="addSp ord">
        <pc:chgData name="Tomomasa Fujiwara" userId="773db4682fb361c6" providerId="LiveId" clId="{EAA7BA30-F8DA-47F0-BCAE-FC8A9FCE05DE}" dt="2020-03-04T00:31:02.983" v="1404"/>
        <pc:sldMkLst>
          <pc:docMk/>
          <pc:sldMk cId="3622695238" sldId="262"/>
        </pc:sldMkLst>
        <pc:spChg chg="add">
          <ac:chgData name="Tomomasa Fujiwara" userId="773db4682fb361c6" providerId="LiveId" clId="{EAA7BA30-F8DA-47F0-BCAE-FC8A9FCE05DE}" dt="2020-03-04T00:31:02.983" v="1404"/>
          <ac:spMkLst>
            <pc:docMk/>
            <pc:sldMk cId="3622695238" sldId="262"/>
            <ac:spMk id="4" creationId="{C465FCC6-EC1E-4B71-AE26-CDD8D6FBD1A2}"/>
          </ac:spMkLst>
        </pc:spChg>
      </pc:sldChg>
      <pc:sldChg chg="addSp modSp ord">
        <pc:chgData name="Tomomasa Fujiwara" userId="773db4682fb361c6" providerId="LiveId" clId="{EAA7BA30-F8DA-47F0-BCAE-FC8A9FCE05DE}" dt="2020-03-04T00:31:12.354" v="1407" actId="14100"/>
        <pc:sldMkLst>
          <pc:docMk/>
          <pc:sldMk cId="1844518642" sldId="263"/>
        </pc:sldMkLst>
        <pc:spChg chg="add mod">
          <ac:chgData name="Tomomasa Fujiwara" userId="773db4682fb361c6" providerId="LiveId" clId="{EAA7BA30-F8DA-47F0-BCAE-FC8A9FCE05DE}" dt="2020-03-04T00:31:12.354" v="1407" actId="14100"/>
          <ac:spMkLst>
            <pc:docMk/>
            <pc:sldMk cId="1844518642" sldId="263"/>
            <ac:spMk id="4" creationId="{80775A09-38F2-4BDD-9F11-5A2E4E662356}"/>
          </ac:spMkLst>
        </pc:spChg>
        <pc:picChg chg="mod">
          <ac:chgData name="Tomomasa Fujiwara" userId="773db4682fb361c6" providerId="LiveId" clId="{EAA7BA30-F8DA-47F0-BCAE-FC8A9FCE05DE}" dt="2020-03-04T00:31:09.413" v="1406" actId="1076"/>
          <ac:picMkLst>
            <pc:docMk/>
            <pc:sldMk cId="1844518642" sldId="263"/>
            <ac:picMk id="3" creationId="{7179B84E-460E-4203-8251-E23540986234}"/>
          </ac:picMkLst>
        </pc:picChg>
      </pc:sldChg>
      <pc:sldChg chg="addSp modSp ord">
        <pc:chgData name="Tomomasa Fujiwara" userId="773db4682fb361c6" providerId="LiveId" clId="{EAA7BA30-F8DA-47F0-BCAE-FC8A9FCE05DE}" dt="2020-03-04T00:30:50.408" v="1403" actId="14100"/>
        <pc:sldMkLst>
          <pc:docMk/>
          <pc:sldMk cId="3366040101" sldId="264"/>
        </pc:sldMkLst>
        <pc:spChg chg="add mod">
          <ac:chgData name="Tomomasa Fujiwara" userId="773db4682fb361c6" providerId="LiveId" clId="{EAA7BA30-F8DA-47F0-BCAE-FC8A9FCE05DE}" dt="2020-03-04T00:30:50.408" v="1403" actId="14100"/>
          <ac:spMkLst>
            <pc:docMk/>
            <pc:sldMk cId="3366040101" sldId="264"/>
            <ac:spMk id="4" creationId="{EAE0B76B-1392-45DE-B339-82F6899A37F0}"/>
          </ac:spMkLst>
        </pc:spChg>
      </pc:sldChg>
      <pc:sldChg chg="addSp modSp add">
        <pc:chgData name="Tomomasa Fujiwara" userId="773db4682fb361c6" providerId="LiveId" clId="{EAA7BA30-F8DA-47F0-BCAE-FC8A9FCE05DE}" dt="2020-02-29T06:12:33.311" v="14" actId="14100"/>
        <pc:sldMkLst>
          <pc:docMk/>
          <pc:sldMk cId="2378496691" sldId="265"/>
        </pc:sldMkLst>
        <pc:spChg chg="mod">
          <ac:chgData name="Tomomasa Fujiwara" userId="773db4682fb361c6" providerId="LiveId" clId="{EAA7BA30-F8DA-47F0-BCAE-FC8A9FCE05DE}" dt="2020-02-29T06:02:28.983" v="11" actId="20577"/>
          <ac:spMkLst>
            <pc:docMk/>
            <pc:sldMk cId="2378496691" sldId="265"/>
            <ac:spMk id="2" creationId="{6583DD6C-48E5-48EA-9C54-22A6FF856D0B}"/>
          </ac:spMkLst>
        </pc:spChg>
        <pc:picChg chg="add mod">
          <ac:chgData name="Tomomasa Fujiwara" userId="773db4682fb361c6" providerId="LiveId" clId="{EAA7BA30-F8DA-47F0-BCAE-FC8A9FCE05DE}" dt="2020-02-29T06:12:33.311" v="14" actId="14100"/>
          <ac:picMkLst>
            <pc:docMk/>
            <pc:sldMk cId="2378496691" sldId="265"/>
            <ac:picMk id="3" creationId="{C1C5E5DE-08D3-4702-8FDF-711C71194BA8}"/>
          </ac:picMkLst>
        </pc:picChg>
      </pc:sldChg>
      <pc:sldChg chg="addSp modSp add ord">
        <pc:chgData name="Tomomasa Fujiwara" userId="773db4682fb361c6" providerId="LiveId" clId="{EAA7BA30-F8DA-47F0-BCAE-FC8A9FCE05DE}" dt="2020-03-04T00:31:54.218" v="1412" actId="20577"/>
        <pc:sldMkLst>
          <pc:docMk/>
          <pc:sldMk cId="611512823" sldId="266"/>
        </pc:sldMkLst>
        <pc:spChg chg="mod">
          <ac:chgData name="Tomomasa Fujiwara" userId="773db4682fb361c6" providerId="LiveId" clId="{EAA7BA30-F8DA-47F0-BCAE-FC8A9FCE05DE}" dt="2020-02-29T06:12:49.784" v="33" actId="20577"/>
          <ac:spMkLst>
            <pc:docMk/>
            <pc:sldMk cId="611512823" sldId="266"/>
            <ac:spMk id="2" creationId="{CF10306C-8B5D-4DC5-8365-92793F7799E5}"/>
          </ac:spMkLst>
        </pc:spChg>
        <pc:spChg chg="add mod">
          <ac:chgData name="Tomomasa Fujiwara" userId="773db4682fb361c6" providerId="LiveId" clId="{EAA7BA30-F8DA-47F0-BCAE-FC8A9FCE05DE}" dt="2020-03-04T00:31:54.218" v="1412" actId="20577"/>
          <ac:spMkLst>
            <pc:docMk/>
            <pc:sldMk cId="611512823" sldId="266"/>
            <ac:spMk id="4" creationId="{542443D7-B154-4AAD-B680-500D1F3F418C}"/>
          </ac:spMkLst>
        </pc:spChg>
        <pc:picChg chg="add mod">
          <ac:chgData name="Tomomasa Fujiwara" userId="773db4682fb361c6" providerId="LiveId" clId="{EAA7BA30-F8DA-47F0-BCAE-FC8A9FCE05DE}" dt="2020-02-29T06:13:30.007" v="38" actId="14100"/>
          <ac:picMkLst>
            <pc:docMk/>
            <pc:sldMk cId="611512823" sldId="266"/>
            <ac:picMk id="3" creationId="{E668DAD9-BEFF-4228-B607-2A6D9A70326A}"/>
          </ac:picMkLst>
        </pc:picChg>
      </pc:sldChg>
      <pc:sldChg chg="addSp delSp modSp add ord">
        <pc:chgData name="Tomomasa Fujiwara" userId="773db4682fb361c6" providerId="LiveId" clId="{EAA7BA30-F8DA-47F0-BCAE-FC8A9FCE05DE}" dt="2020-03-04T00:32:02.946" v="1415"/>
        <pc:sldMkLst>
          <pc:docMk/>
          <pc:sldMk cId="2028880099" sldId="267"/>
        </pc:sldMkLst>
        <pc:spChg chg="add del">
          <ac:chgData name="Tomomasa Fujiwara" userId="773db4682fb361c6" providerId="LiveId" clId="{EAA7BA30-F8DA-47F0-BCAE-FC8A9FCE05DE}" dt="2020-03-04T00:31:58.284" v="1414"/>
          <ac:spMkLst>
            <pc:docMk/>
            <pc:sldMk cId="2028880099" sldId="267"/>
            <ac:spMk id="4" creationId="{96E760F9-5C37-42D7-8459-E45CAE21E64D}"/>
          </ac:spMkLst>
        </pc:spChg>
        <pc:spChg chg="add">
          <ac:chgData name="Tomomasa Fujiwara" userId="773db4682fb361c6" providerId="LiveId" clId="{EAA7BA30-F8DA-47F0-BCAE-FC8A9FCE05DE}" dt="2020-03-04T00:32:02.946" v="1415"/>
          <ac:spMkLst>
            <pc:docMk/>
            <pc:sldMk cId="2028880099" sldId="267"/>
            <ac:spMk id="5" creationId="{C59F00C4-C696-4FEC-9858-E4550B252121}"/>
          </ac:spMkLst>
        </pc:spChg>
        <pc:picChg chg="add mod">
          <ac:chgData name="Tomomasa Fujiwara" userId="773db4682fb361c6" providerId="LiveId" clId="{EAA7BA30-F8DA-47F0-BCAE-FC8A9FCE05DE}" dt="2020-02-29T06:14:09.012" v="41" actId="14100"/>
          <ac:picMkLst>
            <pc:docMk/>
            <pc:sldMk cId="2028880099" sldId="267"/>
            <ac:picMk id="3" creationId="{8E427663-73E8-4089-ABB0-D34A4E2387C0}"/>
          </ac:picMkLst>
        </pc:picChg>
      </pc:sldChg>
      <pc:sldChg chg="addSp modSp add ord">
        <pc:chgData name="Tomomasa Fujiwara" userId="773db4682fb361c6" providerId="LiveId" clId="{EAA7BA30-F8DA-47F0-BCAE-FC8A9FCE05DE}" dt="2020-03-04T00:32:10.948" v="1417" actId="1076"/>
        <pc:sldMkLst>
          <pc:docMk/>
          <pc:sldMk cId="3237469762" sldId="268"/>
        </pc:sldMkLst>
        <pc:spChg chg="add mod">
          <ac:chgData name="Tomomasa Fujiwara" userId="773db4682fb361c6" providerId="LiveId" clId="{EAA7BA30-F8DA-47F0-BCAE-FC8A9FCE05DE}" dt="2020-03-04T00:32:10.948" v="1417" actId="1076"/>
          <ac:spMkLst>
            <pc:docMk/>
            <pc:sldMk cId="3237469762" sldId="268"/>
            <ac:spMk id="4" creationId="{692E1C52-CFBC-4B1D-94BB-AE2E74031B02}"/>
          </ac:spMkLst>
        </pc:spChg>
        <pc:picChg chg="add mod">
          <ac:chgData name="Tomomasa Fujiwara" userId="773db4682fb361c6" providerId="LiveId" clId="{EAA7BA30-F8DA-47F0-BCAE-FC8A9FCE05DE}" dt="2020-02-29T06:15:32.169" v="45" actId="1076"/>
          <ac:picMkLst>
            <pc:docMk/>
            <pc:sldMk cId="3237469762" sldId="268"/>
            <ac:picMk id="3" creationId="{ECBFA888-901C-47D4-AD0C-984BB54DF6E6}"/>
          </ac:picMkLst>
        </pc:picChg>
      </pc:sldChg>
      <pc:sldChg chg="addSp modSp add">
        <pc:chgData name="Tomomasa Fujiwara" userId="773db4682fb361c6" providerId="LiveId" clId="{EAA7BA30-F8DA-47F0-BCAE-FC8A9FCE05DE}" dt="2020-03-02T06:35:14.799" v="98" actId="14100"/>
        <pc:sldMkLst>
          <pc:docMk/>
          <pc:sldMk cId="2372785157" sldId="269"/>
        </pc:sldMkLst>
        <pc:spChg chg="mod">
          <ac:chgData name="Tomomasa Fujiwara" userId="773db4682fb361c6" providerId="LiveId" clId="{EAA7BA30-F8DA-47F0-BCAE-FC8A9FCE05DE}" dt="2020-03-02T06:34:48.319" v="92" actId="14100"/>
          <ac:spMkLst>
            <pc:docMk/>
            <pc:sldMk cId="2372785157" sldId="269"/>
            <ac:spMk id="2" creationId="{6E149387-0EF7-4509-A456-4C600D858F40}"/>
          </ac:spMkLst>
        </pc:spChg>
        <pc:picChg chg="add mod">
          <ac:chgData name="Tomomasa Fujiwara" userId="773db4682fb361c6" providerId="LiveId" clId="{EAA7BA30-F8DA-47F0-BCAE-FC8A9FCE05DE}" dt="2020-03-02T06:35:14.799" v="98" actId="14100"/>
          <ac:picMkLst>
            <pc:docMk/>
            <pc:sldMk cId="2372785157" sldId="269"/>
            <ac:picMk id="3" creationId="{2D4897ED-0C80-48F8-9A14-05058A06D9F5}"/>
          </ac:picMkLst>
        </pc:picChg>
      </pc:sldChg>
      <pc:sldChg chg="addSp delSp modSp add">
        <pc:chgData name="Tomomasa Fujiwara" userId="773db4682fb361c6" providerId="LiveId" clId="{EAA7BA30-F8DA-47F0-BCAE-FC8A9FCE05DE}" dt="2020-03-02T06:35:57.600" v="100" actId="1076"/>
        <pc:sldMkLst>
          <pc:docMk/>
          <pc:sldMk cId="2178397578" sldId="270"/>
        </pc:sldMkLst>
        <pc:picChg chg="del">
          <ac:chgData name="Tomomasa Fujiwara" userId="773db4682fb361c6" providerId="LiveId" clId="{EAA7BA30-F8DA-47F0-BCAE-FC8A9FCE05DE}" dt="2020-03-02T06:35:02.887" v="96" actId="21"/>
          <ac:picMkLst>
            <pc:docMk/>
            <pc:sldMk cId="2178397578" sldId="270"/>
            <ac:picMk id="3" creationId="{2D4897ED-0C80-48F8-9A14-05058A06D9F5}"/>
          </ac:picMkLst>
        </pc:picChg>
        <pc:picChg chg="add mod">
          <ac:chgData name="Tomomasa Fujiwara" userId="773db4682fb361c6" providerId="LiveId" clId="{EAA7BA30-F8DA-47F0-BCAE-FC8A9FCE05DE}" dt="2020-03-02T06:35:57.600" v="100" actId="1076"/>
          <ac:picMkLst>
            <pc:docMk/>
            <pc:sldMk cId="2178397578" sldId="270"/>
            <ac:picMk id="4" creationId="{9757922A-9F40-44E4-AB5E-2C9A08E63A23}"/>
          </ac:picMkLst>
        </pc:picChg>
      </pc:sldChg>
      <pc:sldChg chg="addSp delSp modSp add">
        <pc:chgData name="Tomomasa Fujiwara" userId="773db4682fb361c6" providerId="LiveId" clId="{EAA7BA30-F8DA-47F0-BCAE-FC8A9FCE05DE}" dt="2020-03-02T06:36:39.245" v="102" actId="1076"/>
        <pc:sldMkLst>
          <pc:docMk/>
          <pc:sldMk cId="3937939170" sldId="271"/>
        </pc:sldMkLst>
        <pc:picChg chg="del">
          <ac:chgData name="Tomomasa Fujiwara" userId="773db4682fb361c6" providerId="LiveId" clId="{EAA7BA30-F8DA-47F0-BCAE-FC8A9FCE05DE}" dt="2020-03-02T06:35:06.377" v="97" actId="21"/>
          <ac:picMkLst>
            <pc:docMk/>
            <pc:sldMk cId="3937939170" sldId="271"/>
            <ac:picMk id="3" creationId="{2D4897ED-0C80-48F8-9A14-05058A06D9F5}"/>
          </ac:picMkLst>
        </pc:picChg>
        <pc:picChg chg="add mod">
          <ac:chgData name="Tomomasa Fujiwara" userId="773db4682fb361c6" providerId="LiveId" clId="{EAA7BA30-F8DA-47F0-BCAE-FC8A9FCE05DE}" dt="2020-03-02T06:36:39.245" v="102" actId="1076"/>
          <ac:picMkLst>
            <pc:docMk/>
            <pc:sldMk cId="3937939170" sldId="271"/>
            <ac:picMk id="4" creationId="{76400552-2BD7-46B9-83E6-4D90C8750CEB}"/>
          </ac:picMkLst>
        </pc:picChg>
      </pc:sldChg>
      <pc:sldChg chg="modSp add">
        <pc:chgData name="Tomomasa Fujiwara" userId="773db4682fb361c6" providerId="LiveId" clId="{EAA7BA30-F8DA-47F0-BCAE-FC8A9FCE05DE}" dt="2020-03-02T06:38:26.644" v="118" actId="732"/>
        <pc:sldMkLst>
          <pc:docMk/>
          <pc:sldMk cId="2295828850" sldId="272"/>
        </pc:sldMkLst>
        <pc:picChg chg="mod ord modCrop">
          <ac:chgData name="Tomomasa Fujiwara" userId="773db4682fb361c6" providerId="LiveId" clId="{EAA7BA30-F8DA-47F0-BCAE-FC8A9FCE05DE}" dt="2020-03-02T06:38:26.644" v="118" actId="732"/>
          <ac:picMkLst>
            <pc:docMk/>
            <pc:sldMk cId="2295828850" sldId="272"/>
            <ac:picMk id="3" creationId="{2D4897ED-0C80-48F8-9A14-05058A06D9F5}"/>
          </ac:picMkLst>
        </pc:picChg>
      </pc:sldChg>
      <pc:sldChg chg="addSp modSp add">
        <pc:chgData name="Tomomasa Fujiwara" userId="773db4682fb361c6" providerId="LiveId" clId="{EAA7BA30-F8DA-47F0-BCAE-FC8A9FCE05DE}" dt="2020-03-04T02:18:53.686" v="1538" actId="1076"/>
        <pc:sldMkLst>
          <pc:docMk/>
          <pc:sldMk cId="1373485486" sldId="273"/>
        </pc:sldMkLst>
        <pc:spChg chg="mod">
          <ac:chgData name="Tomomasa Fujiwara" userId="773db4682fb361c6" providerId="LiveId" clId="{EAA7BA30-F8DA-47F0-BCAE-FC8A9FCE05DE}" dt="2020-03-03T14:17:00.356" v="208" actId="20577"/>
          <ac:spMkLst>
            <pc:docMk/>
            <pc:sldMk cId="1373485486" sldId="273"/>
            <ac:spMk id="2" creationId="{95EB193D-2153-45C5-A8B6-D95D0C5CEFB8}"/>
          </ac:spMkLst>
        </pc:spChg>
        <pc:spChg chg="mod">
          <ac:chgData name="Tomomasa Fujiwara" userId="773db4682fb361c6" providerId="LiveId" clId="{EAA7BA30-F8DA-47F0-BCAE-FC8A9FCE05DE}" dt="2020-03-03T14:19:26.649" v="303" actId="947"/>
          <ac:spMkLst>
            <pc:docMk/>
            <pc:sldMk cId="1373485486" sldId="273"/>
            <ac:spMk id="3" creationId="{1A4EC737-9421-471D-AD1D-A1CC86E8D77E}"/>
          </ac:spMkLst>
        </pc:spChg>
        <pc:picChg chg="add mod">
          <ac:chgData name="Tomomasa Fujiwara" userId="773db4682fb361c6" providerId="LiveId" clId="{EAA7BA30-F8DA-47F0-BCAE-FC8A9FCE05DE}" dt="2020-03-04T02:18:53.686" v="1538" actId="1076"/>
          <ac:picMkLst>
            <pc:docMk/>
            <pc:sldMk cId="1373485486" sldId="273"/>
            <ac:picMk id="4" creationId="{25AE2A61-50F8-4AAC-A5C2-60A86FDDF8BA}"/>
          </ac:picMkLst>
        </pc:picChg>
      </pc:sldChg>
      <pc:sldChg chg="addSp modSp add ord">
        <pc:chgData name="Tomomasa Fujiwara" userId="773db4682fb361c6" providerId="LiveId" clId="{EAA7BA30-F8DA-47F0-BCAE-FC8A9FCE05DE}" dt="2020-03-03T14:33:25.918" v="844" actId="692"/>
        <pc:sldMkLst>
          <pc:docMk/>
          <pc:sldMk cId="3099047886" sldId="274"/>
        </pc:sldMkLst>
        <pc:spChg chg="mod">
          <ac:chgData name="Tomomasa Fujiwara" userId="773db4682fb361c6" providerId="LiveId" clId="{EAA7BA30-F8DA-47F0-BCAE-FC8A9FCE05DE}" dt="2020-03-03T14:21:25.575" v="385" actId="20577"/>
          <ac:spMkLst>
            <pc:docMk/>
            <pc:sldMk cId="3099047886" sldId="274"/>
            <ac:spMk id="2" creationId="{71996573-59D9-41D9-882B-1A483FFC316C}"/>
          </ac:spMkLst>
        </pc:spChg>
        <pc:spChg chg="mod">
          <ac:chgData name="Tomomasa Fujiwara" userId="773db4682fb361c6" providerId="LiveId" clId="{EAA7BA30-F8DA-47F0-BCAE-FC8A9FCE05DE}" dt="2020-03-03T14:23:16.421" v="427" actId="20577"/>
          <ac:spMkLst>
            <pc:docMk/>
            <pc:sldMk cId="3099047886" sldId="274"/>
            <ac:spMk id="3" creationId="{7107D13D-8E37-4DFB-AD50-7373FC654C29}"/>
          </ac:spMkLst>
        </pc:spChg>
        <pc:picChg chg="add mod">
          <ac:chgData name="Tomomasa Fujiwara" userId="773db4682fb361c6" providerId="LiveId" clId="{EAA7BA30-F8DA-47F0-BCAE-FC8A9FCE05DE}" dt="2020-03-03T14:33:25.918" v="844" actId="692"/>
          <ac:picMkLst>
            <pc:docMk/>
            <pc:sldMk cId="3099047886" sldId="274"/>
            <ac:picMk id="4" creationId="{F7AC744E-56ED-4C1C-B0D4-6D0020BE2D32}"/>
          </ac:picMkLst>
        </pc:picChg>
      </pc:sldChg>
      <pc:sldChg chg="addSp modSp add">
        <pc:chgData name="Tomomasa Fujiwara" userId="773db4682fb361c6" providerId="LiveId" clId="{EAA7BA30-F8DA-47F0-BCAE-FC8A9FCE05DE}" dt="2020-03-03T14:46:27.125" v="1051" actId="20577"/>
        <pc:sldMkLst>
          <pc:docMk/>
          <pc:sldMk cId="3606042525" sldId="275"/>
        </pc:sldMkLst>
        <pc:spChg chg="mod">
          <ac:chgData name="Tomomasa Fujiwara" userId="773db4682fb361c6" providerId="LiveId" clId="{EAA7BA30-F8DA-47F0-BCAE-FC8A9FCE05DE}" dt="2020-03-03T14:23:57.863" v="430"/>
          <ac:spMkLst>
            <pc:docMk/>
            <pc:sldMk cId="3606042525" sldId="275"/>
            <ac:spMk id="2" creationId="{1BB3BCC5-7A32-424D-8B2C-E21EEC6D849F}"/>
          </ac:spMkLst>
        </pc:spChg>
        <pc:spChg chg="mod">
          <ac:chgData name="Tomomasa Fujiwara" userId="773db4682fb361c6" providerId="LiveId" clId="{EAA7BA30-F8DA-47F0-BCAE-FC8A9FCE05DE}" dt="2020-03-03T14:46:27.125" v="1051" actId="20577"/>
          <ac:spMkLst>
            <pc:docMk/>
            <pc:sldMk cId="3606042525" sldId="275"/>
            <ac:spMk id="3" creationId="{6E2727E2-F64F-48EE-99C3-667B839D3C17}"/>
          </ac:spMkLst>
        </pc:spChg>
        <pc:picChg chg="add mod">
          <ac:chgData name="Tomomasa Fujiwara" userId="773db4682fb361c6" providerId="LiveId" clId="{EAA7BA30-F8DA-47F0-BCAE-FC8A9FCE05DE}" dt="2020-03-03T14:40:04.687" v="976" actId="14861"/>
          <ac:picMkLst>
            <pc:docMk/>
            <pc:sldMk cId="3606042525" sldId="275"/>
            <ac:picMk id="4" creationId="{4BD3F732-CE74-42FC-AA55-E7A2CE3E494C}"/>
          </ac:picMkLst>
        </pc:picChg>
      </pc:sldChg>
      <pc:sldChg chg="addSp delSp modSp add ord">
        <pc:chgData name="Tomomasa Fujiwara" userId="773db4682fb361c6" providerId="LiveId" clId="{EAA7BA30-F8DA-47F0-BCAE-FC8A9FCE05DE}" dt="2020-03-03T14:55:57.344" v="1316" actId="14100"/>
        <pc:sldMkLst>
          <pc:docMk/>
          <pc:sldMk cId="1514611260" sldId="276"/>
        </pc:sldMkLst>
        <pc:spChg chg="mod">
          <ac:chgData name="Tomomasa Fujiwara" userId="773db4682fb361c6" providerId="LiveId" clId="{EAA7BA30-F8DA-47F0-BCAE-FC8A9FCE05DE}" dt="2020-03-03T14:28:09.884" v="726" actId="20577"/>
          <ac:spMkLst>
            <pc:docMk/>
            <pc:sldMk cId="1514611260" sldId="276"/>
            <ac:spMk id="2" creationId="{CC4FA17D-796C-4D36-8C8B-A637A6034770}"/>
          </ac:spMkLst>
        </pc:spChg>
        <pc:spChg chg="mod">
          <ac:chgData name="Tomomasa Fujiwara" userId="773db4682fb361c6" providerId="LiveId" clId="{EAA7BA30-F8DA-47F0-BCAE-FC8A9FCE05DE}" dt="2020-03-03T14:30:45.392" v="799" actId="947"/>
          <ac:spMkLst>
            <pc:docMk/>
            <pc:sldMk cId="1514611260" sldId="276"/>
            <ac:spMk id="3" creationId="{D681116A-A61A-4171-BB6E-A333D556C058}"/>
          </ac:spMkLst>
        </pc:spChg>
        <pc:spChg chg="add mod">
          <ac:chgData name="Tomomasa Fujiwara" userId="773db4682fb361c6" providerId="LiveId" clId="{EAA7BA30-F8DA-47F0-BCAE-FC8A9FCE05DE}" dt="2020-03-03T14:50:54.457" v="1158" actId="1076"/>
          <ac:spMkLst>
            <pc:docMk/>
            <pc:sldMk cId="1514611260" sldId="276"/>
            <ac:spMk id="5" creationId="{6BA24BAE-22C4-4F17-A3DC-6ED21A3511E6}"/>
          </ac:spMkLst>
        </pc:spChg>
        <pc:spChg chg="add mod">
          <ac:chgData name="Tomomasa Fujiwara" userId="773db4682fb361c6" providerId="LiveId" clId="{EAA7BA30-F8DA-47F0-BCAE-FC8A9FCE05DE}" dt="2020-03-03T14:50:54.457" v="1158" actId="1076"/>
          <ac:spMkLst>
            <pc:docMk/>
            <pc:sldMk cId="1514611260" sldId="276"/>
            <ac:spMk id="6" creationId="{47F66037-148E-486D-9B7F-9527AD7AE3C7}"/>
          </ac:spMkLst>
        </pc:spChg>
        <pc:spChg chg="add del">
          <ac:chgData name="Tomomasa Fujiwara" userId="773db4682fb361c6" providerId="LiveId" clId="{EAA7BA30-F8DA-47F0-BCAE-FC8A9FCE05DE}" dt="2020-03-03T14:52:47.039" v="1160"/>
          <ac:spMkLst>
            <pc:docMk/>
            <pc:sldMk cId="1514611260" sldId="276"/>
            <ac:spMk id="7" creationId="{1B1BE891-2420-4B1C-9229-F118CE6EB2BE}"/>
          </ac:spMkLst>
        </pc:spChg>
        <pc:picChg chg="add mod">
          <ac:chgData name="Tomomasa Fujiwara" userId="773db4682fb361c6" providerId="LiveId" clId="{EAA7BA30-F8DA-47F0-BCAE-FC8A9FCE05DE}" dt="2020-03-03T14:55:57.344" v="1316" actId="14100"/>
          <ac:picMkLst>
            <pc:docMk/>
            <pc:sldMk cId="1514611260" sldId="276"/>
            <ac:picMk id="4" creationId="{A666C4E3-A0C9-464C-82EC-B9015CA13C31}"/>
          </ac:picMkLst>
        </pc:picChg>
        <pc:picChg chg="add del mod modCrop">
          <ac:chgData name="Tomomasa Fujiwara" userId="773db4682fb361c6" providerId="LiveId" clId="{EAA7BA30-F8DA-47F0-BCAE-FC8A9FCE05DE}" dt="2020-03-03T14:55:07.249" v="1277" actId="21"/>
          <ac:picMkLst>
            <pc:docMk/>
            <pc:sldMk cId="1514611260" sldId="276"/>
            <ac:picMk id="9" creationId="{E3E401F4-0EB9-4A71-95D2-136155DBC1CA}"/>
          </ac:picMkLst>
        </pc:picChg>
      </pc:sldChg>
      <pc:sldChg chg="addSp modSp add">
        <pc:chgData name="Tomomasa Fujiwara" userId="773db4682fb361c6" providerId="LiveId" clId="{EAA7BA30-F8DA-47F0-BCAE-FC8A9FCE05DE}" dt="2020-03-04T00:32:51.352" v="1424" actId="14100"/>
        <pc:sldMkLst>
          <pc:docMk/>
          <pc:sldMk cId="2882878938" sldId="277"/>
        </pc:sldMkLst>
        <pc:spChg chg="mod">
          <ac:chgData name="Tomomasa Fujiwara" userId="773db4682fb361c6" providerId="LiveId" clId="{EAA7BA30-F8DA-47F0-BCAE-FC8A9FCE05DE}" dt="2020-03-03T14:35:45.540" v="860"/>
          <ac:spMkLst>
            <pc:docMk/>
            <pc:sldMk cId="2882878938" sldId="277"/>
            <ac:spMk id="2" creationId="{89BD74AC-886E-4370-BEB9-79E5FCA310F1}"/>
          </ac:spMkLst>
        </pc:spChg>
        <pc:spChg chg="add mod">
          <ac:chgData name="Tomomasa Fujiwara" userId="773db4682fb361c6" providerId="LiveId" clId="{EAA7BA30-F8DA-47F0-BCAE-FC8A9FCE05DE}" dt="2020-03-04T00:32:43.855" v="1423" actId="20577"/>
          <ac:spMkLst>
            <pc:docMk/>
            <pc:sldMk cId="2882878938" sldId="277"/>
            <ac:spMk id="5" creationId="{BC3B5898-AC53-4CC4-901C-671F7C414E58}"/>
          </ac:spMkLst>
        </pc:spChg>
        <pc:picChg chg="add mod">
          <ac:chgData name="Tomomasa Fujiwara" userId="773db4682fb361c6" providerId="LiveId" clId="{EAA7BA30-F8DA-47F0-BCAE-FC8A9FCE05DE}" dt="2020-03-04T00:32:51.352" v="1424" actId="14100"/>
          <ac:picMkLst>
            <pc:docMk/>
            <pc:sldMk cId="2882878938" sldId="277"/>
            <ac:picMk id="4" creationId="{DDB0D37A-C823-424F-876C-5551919825E2}"/>
          </ac:picMkLst>
        </pc:picChg>
      </pc:sldChg>
      <pc:sldChg chg="modSp add">
        <pc:chgData name="Tomomasa Fujiwara" userId="773db4682fb361c6" providerId="LiveId" clId="{EAA7BA30-F8DA-47F0-BCAE-FC8A9FCE05DE}" dt="2020-03-04T00:34:22.319" v="1448" actId="1076"/>
        <pc:sldMkLst>
          <pc:docMk/>
          <pc:sldMk cId="150807594" sldId="278"/>
        </pc:sldMkLst>
        <pc:spChg chg="mod">
          <ac:chgData name="Tomomasa Fujiwara" userId="773db4682fb361c6" providerId="LiveId" clId="{EAA7BA30-F8DA-47F0-BCAE-FC8A9FCE05DE}" dt="2020-03-03T14:48:50.548" v="1074" actId="20577"/>
          <ac:spMkLst>
            <pc:docMk/>
            <pc:sldMk cId="150807594" sldId="278"/>
            <ac:spMk id="2" creationId="{961707C5-7AF1-4FD6-BDEF-B8BD0B249207}"/>
          </ac:spMkLst>
        </pc:spChg>
        <pc:spChg chg="mod">
          <ac:chgData name="Tomomasa Fujiwara" userId="773db4682fb361c6" providerId="LiveId" clId="{EAA7BA30-F8DA-47F0-BCAE-FC8A9FCE05DE}" dt="2020-03-04T00:34:22.319" v="1448" actId="1076"/>
          <ac:spMkLst>
            <pc:docMk/>
            <pc:sldMk cId="150807594" sldId="278"/>
            <ac:spMk id="3" creationId="{38535211-BDAF-4828-BBDB-431437A22E09}"/>
          </ac:spMkLst>
        </pc:spChg>
      </pc:sldChg>
      <pc:sldChg chg="delSp modSp add ord">
        <pc:chgData name="Tomomasa Fujiwara" userId="773db4682fb361c6" providerId="LiveId" clId="{EAA7BA30-F8DA-47F0-BCAE-FC8A9FCE05DE}" dt="2020-03-03T14:48:29.767" v="1064"/>
        <pc:sldMkLst>
          <pc:docMk/>
          <pc:sldMk cId="1877512977" sldId="279"/>
        </pc:sldMkLst>
        <pc:spChg chg="mod">
          <ac:chgData name="Tomomasa Fujiwara" userId="773db4682fb361c6" providerId="LiveId" clId="{EAA7BA30-F8DA-47F0-BCAE-FC8A9FCE05DE}" dt="2020-03-03T14:38:17.038" v="884" actId="20577"/>
          <ac:spMkLst>
            <pc:docMk/>
            <pc:sldMk cId="1877512977" sldId="279"/>
            <ac:spMk id="3" creationId="{D681116A-A61A-4171-BB6E-A333D556C058}"/>
          </ac:spMkLst>
        </pc:spChg>
        <pc:spChg chg="mod">
          <ac:chgData name="Tomomasa Fujiwara" userId="773db4682fb361c6" providerId="LiveId" clId="{EAA7BA30-F8DA-47F0-BCAE-FC8A9FCE05DE}" dt="2020-03-03T14:37:54.773" v="879" actId="1035"/>
          <ac:spMkLst>
            <pc:docMk/>
            <pc:sldMk cId="1877512977" sldId="279"/>
            <ac:spMk id="5" creationId="{6BA24BAE-22C4-4F17-A3DC-6ED21A3511E6}"/>
          </ac:spMkLst>
        </pc:spChg>
        <pc:spChg chg="del mod">
          <ac:chgData name="Tomomasa Fujiwara" userId="773db4682fb361c6" providerId="LiveId" clId="{EAA7BA30-F8DA-47F0-BCAE-FC8A9FCE05DE}" dt="2020-03-03T14:38:05.047" v="881" actId="21"/>
          <ac:spMkLst>
            <pc:docMk/>
            <pc:sldMk cId="1877512977" sldId="279"/>
            <ac:spMk id="6" creationId="{47F66037-148E-486D-9B7F-9527AD7AE3C7}"/>
          </ac:spMkLst>
        </pc:spChg>
        <pc:picChg chg="mod">
          <ac:chgData name="Tomomasa Fujiwara" userId="773db4682fb361c6" providerId="LiveId" clId="{EAA7BA30-F8DA-47F0-BCAE-FC8A9FCE05DE}" dt="2020-03-03T14:37:48.472" v="864" actId="14826"/>
          <ac:picMkLst>
            <pc:docMk/>
            <pc:sldMk cId="1877512977" sldId="279"/>
            <ac:picMk id="4" creationId="{A666C4E3-A0C9-464C-82EC-B9015CA13C31}"/>
          </ac:picMkLst>
        </pc:picChg>
      </pc:sldChg>
      <pc:sldChg chg="addSp modSp add">
        <pc:chgData name="Tomomasa Fujiwara" userId="773db4682fb361c6" providerId="LiveId" clId="{EAA7BA30-F8DA-47F0-BCAE-FC8A9FCE05DE}" dt="2020-03-03T14:55:38.256" v="1312" actId="1038"/>
        <pc:sldMkLst>
          <pc:docMk/>
          <pc:sldMk cId="2012472066" sldId="280"/>
        </pc:sldMkLst>
        <pc:spChg chg="mod">
          <ac:chgData name="Tomomasa Fujiwara" userId="773db4682fb361c6" providerId="LiveId" clId="{EAA7BA30-F8DA-47F0-BCAE-FC8A9FCE05DE}" dt="2020-03-03T14:54:38.221" v="1214" actId="20577"/>
          <ac:spMkLst>
            <pc:docMk/>
            <pc:sldMk cId="2012472066" sldId="280"/>
            <ac:spMk id="2" creationId="{CC4FA17D-796C-4D36-8C8B-A637A6034770}"/>
          </ac:spMkLst>
        </pc:spChg>
        <pc:spChg chg="mod">
          <ac:chgData name="Tomomasa Fujiwara" userId="773db4682fb361c6" providerId="LiveId" clId="{EAA7BA30-F8DA-47F0-BCAE-FC8A9FCE05DE}" dt="2020-03-03T14:54:44.724" v="1218" actId="20577"/>
          <ac:spMkLst>
            <pc:docMk/>
            <pc:sldMk cId="2012472066" sldId="280"/>
            <ac:spMk id="3" creationId="{D681116A-A61A-4171-BB6E-A333D556C058}"/>
          </ac:spMkLst>
        </pc:spChg>
        <pc:spChg chg="mod">
          <ac:chgData name="Tomomasa Fujiwara" userId="773db4682fb361c6" providerId="LiveId" clId="{EAA7BA30-F8DA-47F0-BCAE-FC8A9FCE05DE}" dt="2020-03-03T14:55:25.492" v="1307" actId="1035"/>
          <ac:spMkLst>
            <pc:docMk/>
            <pc:sldMk cId="2012472066" sldId="280"/>
            <ac:spMk id="5" creationId="{6BA24BAE-22C4-4F17-A3DC-6ED21A3511E6}"/>
          </ac:spMkLst>
        </pc:spChg>
        <pc:spChg chg="mod">
          <ac:chgData name="Tomomasa Fujiwara" userId="773db4682fb361c6" providerId="LiveId" clId="{EAA7BA30-F8DA-47F0-BCAE-FC8A9FCE05DE}" dt="2020-03-03T14:54:13.547" v="1172" actId="1076"/>
          <ac:spMkLst>
            <pc:docMk/>
            <pc:sldMk cId="2012472066" sldId="280"/>
            <ac:spMk id="6" creationId="{47F66037-148E-486D-9B7F-9527AD7AE3C7}"/>
          </ac:spMkLst>
        </pc:spChg>
        <pc:picChg chg="mod">
          <ac:chgData name="Tomomasa Fujiwara" userId="773db4682fb361c6" providerId="LiveId" clId="{EAA7BA30-F8DA-47F0-BCAE-FC8A9FCE05DE}" dt="2020-03-03T14:55:17.633" v="1280" actId="14100"/>
          <ac:picMkLst>
            <pc:docMk/>
            <pc:sldMk cId="2012472066" sldId="280"/>
            <ac:picMk id="4" creationId="{A666C4E3-A0C9-464C-82EC-B9015CA13C31}"/>
          </ac:picMkLst>
        </pc:picChg>
        <pc:picChg chg="add mod">
          <ac:chgData name="Tomomasa Fujiwara" userId="773db4682fb361c6" providerId="LiveId" clId="{EAA7BA30-F8DA-47F0-BCAE-FC8A9FCE05DE}" dt="2020-03-03T14:55:38.256" v="1312" actId="1038"/>
          <ac:picMkLst>
            <pc:docMk/>
            <pc:sldMk cId="2012472066" sldId="280"/>
            <ac:picMk id="7" creationId="{572FEF6A-18B0-4DFC-9CDF-629FF90DB317}"/>
          </ac:picMkLst>
        </pc:picChg>
      </pc:sldChg>
      <pc:sldChg chg="addSp delSp modSp add">
        <pc:chgData name="Tomomasa Fujiwara" userId="773db4682fb361c6" providerId="LiveId" clId="{EAA7BA30-F8DA-47F0-BCAE-FC8A9FCE05DE}" dt="2020-03-04T00:33:52.993" v="1445" actId="20577"/>
        <pc:sldMkLst>
          <pc:docMk/>
          <pc:sldMk cId="2708257457" sldId="281"/>
        </pc:sldMkLst>
        <pc:spChg chg="mod">
          <ac:chgData name="Tomomasa Fujiwara" userId="773db4682fb361c6" providerId="LiveId" clId="{EAA7BA30-F8DA-47F0-BCAE-FC8A9FCE05DE}" dt="2020-03-03T14:45:00.642" v="1014"/>
          <ac:spMkLst>
            <pc:docMk/>
            <pc:sldMk cId="2708257457" sldId="281"/>
            <ac:spMk id="2" creationId="{306BD48F-7E1F-400C-84CC-225BF0918656}"/>
          </ac:spMkLst>
        </pc:spChg>
        <pc:spChg chg="add mod">
          <ac:chgData name="Tomomasa Fujiwara" userId="773db4682fb361c6" providerId="LiveId" clId="{EAA7BA30-F8DA-47F0-BCAE-FC8A9FCE05DE}" dt="2020-03-04T00:33:34.846" v="1437" actId="20577"/>
          <ac:spMkLst>
            <pc:docMk/>
            <pc:sldMk cId="2708257457" sldId="281"/>
            <ac:spMk id="6" creationId="{4328DA94-9DA4-422D-AFC2-160A6DEAA15B}"/>
          </ac:spMkLst>
        </pc:spChg>
        <pc:spChg chg="add del">
          <ac:chgData name="Tomomasa Fujiwara" userId="773db4682fb361c6" providerId="LiveId" clId="{EAA7BA30-F8DA-47F0-BCAE-FC8A9FCE05DE}" dt="2020-03-04T00:33:41.585" v="1439"/>
          <ac:spMkLst>
            <pc:docMk/>
            <pc:sldMk cId="2708257457" sldId="281"/>
            <ac:spMk id="7" creationId="{15790D34-9FC8-4432-A304-8422E1C1BBB7}"/>
          </ac:spMkLst>
        </pc:spChg>
        <pc:spChg chg="add mod">
          <ac:chgData name="Tomomasa Fujiwara" userId="773db4682fb361c6" providerId="LiveId" clId="{EAA7BA30-F8DA-47F0-BCAE-FC8A9FCE05DE}" dt="2020-03-04T00:33:52.993" v="1445" actId="20577"/>
          <ac:spMkLst>
            <pc:docMk/>
            <pc:sldMk cId="2708257457" sldId="281"/>
            <ac:spMk id="8" creationId="{A10214EE-3A53-44FB-A8BA-823FD7ACFC01}"/>
          </ac:spMkLst>
        </pc:spChg>
        <pc:picChg chg="add mod ord modCrop">
          <ac:chgData name="Tomomasa Fujiwara" userId="773db4682fb361c6" providerId="LiveId" clId="{EAA7BA30-F8DA-47F0-BCAE-FC8A9FCE05DE}" dt="2020-03-03T14:44:49.177" v="1011" actId="692"/>
          <ac:picMkLst>
            <pc:docMk/>
            <pc:sldMk cId="2708257457" sldId="281"/>
            <ac:picMk id="4" creationId="{8EE72129-282D-475B-B5E7-5183053AECB2}"/>
          </ac:picMkLst>
        </pc:picChg>
        <pc:picChg chg="add mod ord modCrop">
          <ac:chgData name="Tomomasa Fujiwara" userId="773db4682fb361c6" providerId="LiveId" clId="{EAA7BA30-F8DA-47F0-BCAE-FC8A9FCE05DE}" dt="2020-03-03T14:44:52.505" v="1013" actId="692"/>
          <ac:picMkLst>
            <pc:docMk/>
            <pc:sldMk cId="2708257457" sldId="281"/>
            <ac:picMk id="5" creationId="{656EF2C3-2A29-49C4-9DD4-AE82CD21B4EB}"/>
          </ac:picMkLst>
        </pc:picChg>
      </pc:sldChg>
      <pc:sldChg chg="addSp delSp modSp add">
        <pc:chgData name="Tomomasa Fujiwara" userId="773db4682fb361c6" providerId="LiveId" clId="{EAA7BA30-F8DA-47F0-BCAE-FC8A9FCE05DE}" dt="2020-03-04T02:16:53.680" v="1530" actId="1076"/>
        <pc:sldMkLst>
          <pc:docMk/>
          <pc:sldMk cId="1034489070" sldId="282"/>
        </pc:sldMkLst>
        <pc:spChg chg="del">
          <ac:chgData name="Tomomasa Fujiwara" userId="773db4682fb361c6" providerId="LiveId" clId="{EAA7BA30-F8DA-47F0-BCAE-FC8A9FCE05DE}" dt="2020-03-04T02:14:04.263" v="1502"/>
          <ac:spMkLst>
            <pc:docMk/>
            <pc:sldMk cId="1034489070" sldId="282"/>
            <ac:spMk id="2" creationId="{DDC614FA-3775-434A-8191-799D158F1071}"/>
          </ac:spMkLst>
        </pc:spChg>
        <pc:picChg chg="add del mod">
          <ac:chgData name="Tomomasa Fujiwara" userId="773db4682fb361c6" providerId="LiveId" clId="{EAA7BA30-F8DA-47F0-BCAE-FC8A9FCE05DE}" dt="2020-03-04T02:16:37.525" v="1526" actId="21"/>
          <ac:picMkLst>
            <pc:docMk/>
            <pc:sldMk cId="1034489070" sldId="282"/>
            <ac:picMk id="3" creationId="{FD9F1C3A-2EE4-4A41-B2F8-7B5B35D73418}"/>
          </ac:picMkLst>
        </pc:picChg>
        <pc:picChg chg="add mod">
          <ac:chgData name="Tomomasa Fujiwara" userId="773db4682fb361c6" providerId="LiveId" clId="{EAA7BA30-F8DA-47F0-BCAE-FC8A9FCE05DE}" dt="2020-03-04T02:16:53.680" v="1530" actId="1076"/>
          <ac:picMkLst>
            <pc:docMk/>
            <pc:sldMk cId="1034489070" sldId="282"/>
            <ac:picMk id="4" creationId="{F10919CE-BDCF-46CF-B81A-721E06C2B07B}"/>
          </ac:picMkLst>
        </pc:picChg>
      </pc:sldChg>
      <pc:sldChg chg="addSp modSp add ord">
        <pc:chgData name="Tomomasa Fujiwara" userId="773db4682fb361c6" providerId="LiveId" clId="{EAA7BA30-F8DA-47F0-BCAE-FC8A9FCE05DE}" dt="2020-03-04T02:15:54.993" v="1523"/>
        <pc:sldMkLst>
          <pc:docMk/>
          <pc:sldMk cId="2439416115" sldId="283"/>
        </pc:sldMkLst>
        <pc:picChg chg="add mod">
          <ac:chgData name="Tomomasa Fujiwara" userId="773db4682fb361c6" providerId="LiveId" clId="{EAA7BA30-F8DA-47F0-BCAE-FC8A9FCE05DE}" dt="2020-03-04T02:15:50.352" v="1521" actId="1076"/>
          <ac:picMkLst>
            <pc:docMk/>
            <pc:sldMk cId="2439416115" sldId="283"/>
            <ac:picMk id="2" creationId="{FD95CE2D-BAF9-429C-97C8-9FC47652ADB3}"/>
          </ac:picMkLst>
        </pc:picChg>
      </pc:sldChg>
      <pc:sldChg chg="addSp modSp add">
        <pc:chgData name="Tomomasa Fujiwara" userId="773db4682fb361c6" providerId="LiveId" clId="{EAA7BA30-F8DA-47F0-BCAE-FC8A9FCE05DE}" dt="2020-03-04T02:18:33.409" v="1537" actId="1076"/>
        <pc:sldMkLst>
          <pc:docMk/>
          <pc:sldMk cId="656587182" sldId="284"/>
        </pc:sldMkLst>
        <pc:picChg chg="add mod">
          <ac:chgData name="Tomomasa Fujiwara" userId="773db4682fb361c6" providerId="LiveId" clId="{EAA7BA30-F8DA-47F0-BCAE-FC8A9FCE05DE}" dt="2020-03-04T02:18:33.409" v="1537" actId="1076"/>
          <ac:picMkLst>
            <pc:docMk/>
            <pc:sldMk cId="656587182" sldId="284"/>
            <ac:picMk id="2" creationId="{F9721DCD-2307-47DD-98DE-96FFF17C9049}"/>
          </ac:picMkLst>
        </pc:picChg>
      </pc:sldChg>
      <pc:sldChg chg="addSp modSp add ord">
        <pc:chgData name="Tomomasa Fujiwara" userId="773db4682fb361c6" providerId="LiveId" clId="{EAA7BA30-F8DA-47F0-BCAE-FC8A9FCE05DE}" dt="2020-03-04T02:19:24.710" v="1546"/>
        <pc:sldMkLst>
          <pc:docMk/>
          <pc:sldMk cId="401916765" sldId="285"/>
        </pc:sldMkLst>
        <pc:picChg chg="add mod">
          <ac:chgData name="Tomomasa Fujiwara" userId="773db4682fb361c6" providerId="LiveId" clId="{EAA7BA30-F8DA-47F0-BCAE-FC8A9FCE05DE}" dt="2020-03-04T02:19:20.256" v="1544" actId="1076"/>
          <ac:picMkLst>
            <pc:docMk/>
            <pc:sldMk cId="401916765" sldId="285"/>
            <ac:picMk id="2" creationId="{52EE97EF-6169-4675-BEB5-4EEB3DB042DB}"/>
          </ac:picMkLst>
        </pc:picChg>
      </pc:sldChg>
      <pc:sldChg chg="addSp modSp add ord">
        <pc:chgData name="Tomomasa Fujiwara" userId="773db4682fb361c6" providerId="LiveId" clId="{EAA7BA30-F8DA-47F0-BCAE-FC8A9FCE05DE}" dt="2020-03-04T02:20:22.055" v="1558"/>
        <pc:sldMkLst>
          <pc:docMk/>
          <pc:sldMk cId="1049444590" sldId="286"/>
        </pc:sldMkLst>
        <pc:picChg chg="add mod">
          <ac:chgData name="Tomomasa Fujiwara" userId="773db4682fb361c6" providerId="LiveId" clId="{EAA7BA30-F8DA-47F0-BCAE-FC8A9FCE05DE}" dt="2020-03-04T02:20:16.245" v="1556" actId="1076"/>
          <ac:picMkLst>
            <pc:docMk/>
            <pc:sldMk cId="1049444590" sldId="286"/>
            <ac:picMk id="2" creationId="{2D959F3B-1739-432E-9098-2CA4F80283E5}"/>
          </ac:picMkLst>
        </pc:picChg>
      </pc:sldChg>
      <pc:sldChg chg="addSp modSp add">
        <pc:chgData name="Tomomasa Fujiwara" userId="773db4682fb361c6" providerId="LiveId" clId="{EAA7BA30-F8DA-47F0-BCAE-FC8A9FCE05DE}" dt="2020-03-04T02:22:19.368" v="1567" actId="1076"/>
        <pc:sldMkLst>
          <pc:docMk/>
          <pc:sldMk cId="1950922151" sldId="287"/>
        </pc:sldMkLst>
        <pc:picChg chg="add mod">
          <ac:chgData name="Tomomasa Fujiwara" userId="773db4682fb361c6" providerId="LiveId" clId="{EAA7BA30-F8DA-47F0-BCAE-FC8A9FCE05DE}" dt="2020-03-04T02:22:19.368" v="1567" actId="1076"/>
          <ac:picMkLst>
            <pc:docMk/>
            <pc:sldMk cId="1950922151" sldId="287"/>
            <ac:picMk id="2" creationId="{713C79E2-4757-48A0-A9CF-BEA58CEDFBA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9386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12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421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183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685205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56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422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66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750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2005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12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112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597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98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fld id="{6AAB87FF-18F2-406C-A97F-3A5C98664C94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65C9FE0-3554-4375-B3F4-A5B615B1061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30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DB2ED5E-400A-471B-BB86-7F80F6D44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b="0" dirty="0"/>
              <a:t>Status Report #17</a:t>
            </a:r>
            <a:endParaRPr kumimoji="1" lang="ja-JP" altLang="en-US" b="0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9CBE321E-9599-411B-A8AF-0610CD4458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2020. 03. 04 (Wed)</a:t>
            </a:r>
          </a:p>
          <a:p>
            <a:r>
              <a:rPr lang="en-US" altLang="ja-JP" sz="2000" dirty="0"/>
              <a:t>B4 </a:t>
            </a:r>
            <a:r>
              <a:rPr lang="en-US" altLang="ja-JP" sz="2000"/>
              <a:t>FUJIWARA Tomomasa</a:t>
            </a:r>
            <a:endParaRPr kumimoji="1" lang="ja-JP" altLang="en-US" sz="20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9572995-E759-436A-8455-CC3CB26E71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 dirty="0"/>
              <a:t>B4 thesis presentation</a:t>
            </a:r>
          </a:p>
          <a:p>
            <a:r>
              <a:rPr kumimoji="1" lang="en-US" altLang="ja-JP" sz="1600" dirty="0"/>
              <a:t>ToF cosmic: t = 5 mm, w = 11 mm study</a:t>
            </a:r>
          </a:p>
          <a:p>
            <a:pPr lvl="1"/>
            <a:r>
              <a:rPr lang="en-US" altLang="ja-JP" sz="1300" dirty="0"/>
              <a:t>Bias dependence: V</a:t>
            </a:r>
            <a:r>
              <a:rPr lang="en-US" altLang="ja-JP" sz="1300" baseline="-25000" dirty="0"/>
              <a:t>b</a:t>
            </a:r>
            <a:r>
              <a:rPr lang="en-US" altLang="ja-JP" sz="1300" dirty="0"/>
              <a:t> = 41.7 V,</a:t>
            </a:r>
            <a:r>
              <a:rPr lang="ja-JP" altLang="en-US" sz="1300" dirty="0"/>
              <a:t> </a:t>
            </a:r>
            <a:r>
              <a:rPr lang="en-US" altLang="ja-JP" sz="1300" dirty="0"/>
              <a:t>44.7 V, 47.7</a:t>
            </a:r>
            <a:r>
              <a:rPr lang="ja-JP" altLang="en-US" sz="1300" dirty="0"/>
              <a:t> </a:t>
            </a:r>
            <a:r>
              <a:rPr lang="en-US" altLang="ja-JP" sz="1300" dirty="0"/>
              <a:t>V</a:t>
            </a:r>
            <a:r>
              <a:rPr lang="ja-JP" altLang="en-US" sz="1200" dirty="0"/>
              <a:t> </a:t>
            </a:r>
            <a:endParaRPr lang="en-US" altLang="ja-JP" sz="12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9B62EC23-7115-4074-9F33-8CA61F5738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8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BD74AC-886E-4370-BEB9-79E5FCA3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QDC distribution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988042-1F68-4D50-9C95-84252F576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B0D37A-C823-424F-876C-55519198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56" y="47625"/>
            <a:ext cx="8510816" cy="6734148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C3B5898-AC53-4CC4-901C-671F7C414E58}"/>
              </a:ext>
            </a:extLst>
          </p:cNvPr>
          <p:cNvSpPr txBox="1"/>
          <p:nvPr/>
        </p:nvSpPr>
        <p:spPr>
          <a:xfrm>
            <a:off x="1498754" y="619825"/>
            <a:ext cx="1592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Vb = 44.7 V</a:t>
            </a:r>
          </a:p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(Vop + 3.0 V)</a:t>
            </a:r>
            <a:endParaRPr kumimoji="1" lang="ja-JP" altLang="en-US" sz="1600" dirty="0"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87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6BD48F-7E1F-400C-84CC-225BF091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QDC distribution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AEC5B8-0248-4846-A1C4-0F48D6F14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EE72129-282D-475B-B5E7-5183053AE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1"/>
          <a:stretch/>
        </p:blipFill>
        <p:spPr>
          <a:xfrm>
            <a:off x="-9362" y="1022424"/>
            <a:ext cx="6095999" cy="4701295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56EF2C3-2A29-49C4-9DD4-AE82CD21B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 r="1664"/>
          <a:stretch/>
        </p:blipFill>
        <p:spPr>
          <a:xfrm>
            <a:off x="6086637" y="1022424"/>
            <a:ext cx="6095998" cy="4701295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28DA94-9DA4-422D-AFC2-160A6DEAA15B}"/>
              </a:ext>
            </a:extLst>
          </p:cNvPr>
          <p:cNvSpPr txBox="1"/>
          <p:nvPr/>
        </p:nvSpPr>
        <p:spPr>
          <a:xfrm>
            <a:off x="542791" y="504841"/>
            <a:ext cx="396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Vb = 41.7 V   (Vop + 0.0 V)</a:t>
            </a:r>
            <a:endParaRPr kumimoji="1" lang="ja-JP" altLang="en-US" sz="1600" dirty="0">
              <a:latin typeface="Yu Gothic UI" panose="020B05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10214EE-3A53-44FB-A8BA-823FD7ACFC01}"/>
              </a:ext>
            </a:extLst>
          </p:cNvPr>
          <p:cNvSpPr txBox="1"/>
          <p:nvPr/>
        </p:nvSpPr>
        <p:spPr>
          <a:xfrm>
            <a:off x="6316673" y="627951"/>
            <a:ext cx="396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Vb = 47.7 V   (Vop + 6.0 V)</a:t>
            </a:r>
            <a:endParaRPr kumimoji="1" lang="ja-JP" altLang="en-US" sz="1600" dirty="0"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825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B3BCC5-7A32-424D-8B2C-E21EEC6D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QDC distribution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2727E2-F64F-48EE-99C3-667B839D3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 dirty="0"/>
              <a:t>MIP </a:t>
            </a:r>
            <a:r>
              <a:rPr kumimoji="1" lang="ja-JP" altLang="en-US" sz="1600" dirty="0"/>
              <a:t>⇒ </a:t>
            </a:r>
            <a:r>
              <a:rPr kumimoji="1" lang="en-US" altLang="ja-JP" sz="1600" dirty="0"/>
              <a:t>MPV of Landau function</a:t>
            </a:r>
          </a:p>
          <a:p>
            <a:r>
              <a:rPr kumimoji="1" lang="en-US" altLang="ja-JP" sz="1600" dirty="0"/>
              <a:t>Bias dependence of MIP</a:t>
            </a:r>
          </a:p>
          <a:p>
            <a:r>
              <a:rPr lang="en-US" altLang="ja-JP" sz="1600" dirty="0"/>
              <a:t>Linear ?</a:t>
            </a:r>
          </a:p>
          <a:p>
            <a:endParaRPr kumimoji="1" lang="en-US" altLang="ja-JP" sz="1600" dirty="0"/>
          </a:p>
          <a:p>
            <a:r>
              <a:rPr kumimoji="1" lang="ja-JP" altLang="en-US" sz="1600" dirty="0"/>
              <a:t>同じシンチレータでも微妙な差</a:t>
            </a:r>
            <a:endParaRPr kumimoji="1" lang="en-US" altLang="ja-JP" sz="1600" dirty="0"/>
          </a:p>
          <a:p>
            <a:r>
              <a:rPr kumimoji="1" lang="ja-JP" altLang="en-US" sz="1600" dirty="0"/>
              <a:t>取付時の取り扱いの差 </a:t>
            </a:r>
            <a:r>
              <a:rPr kumimoji="1" lang="en-US" altLang="ja-JP" sz="1600" dirty="0"/>
              <a:t>?</a:t>
            </a:r>
            <a:endParaRPr kumimoji="1" lang="ja-JP" altLang="en-US" sz="1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D3F732-CE74-42FC-AA55-E7A2CE3E4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165" y="619825"/>
            <a:ext cx="8336972" cy="5860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042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4FA17D-796C-4D36-8C8B-A637A603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QDC distribution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81116A-A61A-4171-BB6E-A333D556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79318"/>
            <a:ext cx="11520000" cy="5458857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Correlation of the same scintillator</a:t>
            </a:r>
          </a:p>
          <a:p>
            <a:endParaRPr lang="en-US" altLang="ja-JP" sz="1600" dirty="0"/>
          </a:p>
          <a:p>
            <a:r>
              <a:rPr kumimoji="1" lang="en-US" altLang="ja-JP" sz="1600" dirty="0"/>
              <a:t>Run059: V</a:t>
            </a:r>
            <a:r>
              <a:rPr kumimoji="1" lang="en-US" altLang="ja-JP" sz="1600" baseline="-25000" dirty="0"/>
              <a:t>b</a:t>
            </a:r>
            <a:r>
              <a:rPr kumimoji="1" lang="en-US" altLang="ja-JP" sz="1600" dirty="0"/>
              <a:t> = 44.7 V</a:t>
            </a:r>
            <a:endParaRPr kumimoji="1" lang="ja-JP" altLang="en-US" sz="1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66C4E3-A0C9-464C-82EC-B9015CA1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98" y="1117963"/>
            <a:ext cx="9487159" cy="4725488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A24BAE-22C4-4F17-A3DC-6ED21A3511E6}"/>
              </a:ext>
            </a:extLst>
          </p:cNvPr>
          <p:cNvSpPr txBox="1"/>
          <p:nvPr/>
        </p:nvSpPr>
        <p:spPr>
          <a:xfrm>
            <a:off x="7924052" y="619825"/>
            <a:ext cx="3018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latin typeface="Consolas" panose="020B0609020204030204" pitchFamily="49" charset="0"/>
              </a:rPr>
              <a:t>2</a:t>
            </a:r>
            <a:endParaRPr kumimoji="1" lang="ja-JP" altLang="en-US" sz="800" dirty="0">
              <a:latin typeface="Consolas" panose="020B060902020403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F66037-148E-486D-9B7F-9527AD7AE3C7}"/>
              </a:ext>
            </a:extLst>
          </p:cNvPr>
          <p:cNvSpPr txBox="1"/>
          <p:nvPr/>
        </p:nvSpPr>
        <p:spPr>
          <a:xfrm>
            <a:off x="11751497" y="324556"/>
            <a:ext cx="3018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latin typeface="Consolas" panose="020B0609020204030204" pitchFamily="49" charset="0"/>
              </a:rPr>
              <a:t>2</a:t>
            </a:r>
            <a:endParaRPr kumimoji="1" lang="ja-JP" altLang="en-US" sz="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611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4FA17D-796C-4D36-8C8B-A637A603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QDC distribution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81116A-A61A-4171-BB6E-A333D556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79318"/>
            <a:ext cx="11520000" cy="5458857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Correlation of the same scintillator</a:t>
            </a:r>
          </a:p>
          <a:p>
            <a:endParaRPr lang="en-US" altLang="ja-JP" sz="1600" dirty="0"/>
          </a:p>
          <a:p>
            <a:r>
              <a:rPr kumimoji="1" lang="en-US" altLang="ja-JP" sz="1600" dirty="0"/>
              <a:t>Run063: V</a:t>
            </a:r>
            <a:r>
              <a:rPr kumimoji="1" lang="en-US" altLang="ja-JP" sz="1600" baseline="-25000" dirty="0"/>
              <a:t>b</a:t>
            </a:r>
            <a:r>
              <a:rPr kumimoji="1" lang="en-US" altLang="ja-JP" sz="1600" dirty="0"/>
              <a:t> = 47.7 V</a:t>
            </a:r>
            <a:endParaRPr kumimoji="1" lang="ja-JP" altLang="en-US" sz="1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66C4E3-A0C9-464C-82EC-B9015CA13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279" y="1312061"/>
            <a:ext cx="9564739" cy="4556098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A24BAE-22C4-4F17-A3DC-6ED21A3511E6}"/>
              </a:ext>
            </a:extLst>
          </p:cNvPr>
          <p:cNvSpPr txBox="1"/>
          <p:nvPr/>
        </p:nvSpPr>
        <p:spPr>
          <a:xfrm>
            <a:off x="7153643" y="1815913"/>
            <a:ext cx="3018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latin typeface="Consolas" panose="020B0609020204030204" pitchFamily="49" charset="0"/>
              </a:rPr>
              <a:t>2</a:t>
            </a:r>
            <a:endParaRPr kumimoji="1" lang="ja-JP" altLang="en-US" sz="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1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4FA17D-796C-4D36-8C8B-A637A603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QDC dist.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81116A-A61A-4171-BB6E-A333D556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79318"/>
            <a:ext cx="11520000" cy="5458857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Run061: V</a:t>
            </a:r>
            <a:r>
              <a:rPr kumimoji="1" lang="en-US" altLang="ja-JP" sz="1600" baseline="-25000" dirty="0"/>
              <a:t>b</a:t>
            </a:r>
            <a:r>
              <a:rPr kumimoji="1" lang="en-US" altLang="ja-JP" sz="1600" dirty="0"/>
              <a:t> = 41.7 V</a:t>
            </a:r>
            <a:endParaRPr kumimoji="1" lang="ja-JP" altLang="en-US" sz="1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66C4E3-A0C9-464C-82EC-B9015CA13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8354" y="1"/>
            <a:ext cx="6853646" cy="3335698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A24BAE-22C4-4F17-A3DC-6ED21A3511E6}"/>
              </a:ext>
            </a:extLst>
          </p:cNvPr>
          <p:cNvSpPr txBox="1"/>
          <p:nvPr/>
        </p:nvSpPr>
        <p:spPr>
          <a:xfrm>
            <a:off x="8578144" y="1065023"/>
            <a:ext cx="3018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latin typeface="Consolas" panose="020B0609020204030204" pitchFamily="49" charset="0"/>
              </a:rPr>
              <a:t>2</a:t>
            </a:r>
            <a:endParaRPr kumimoji="1" lang="ja-JP" altLang="en-US" sz="800" dirty="0">
              <a:latin typeface="Consolas" panose="020B060902020403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F66037-148E-486D-9B7F-9527AD7AE3C7}"/>
              </a:ext>
            </a:extLst>
          </p:cNvPr>
          <p:cNvSpPr txBox="1"/>
          <p:nvPr/>
        </p:nvSpPr>
        <p:spPr>
          <a:xfrm>
            <a:off x="11961179" y="1214550"/>
            <a:ext cx="3018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latin typeface="Consolas" panose="020B0609020204030204" pitchFamily="49" charset="0"/>
              </a:rPr>
              <a:t>2</a:t>
            </a:r>
            <a:endParaRPr kumimoji="1" lang="ja-JP" altLang="en-US" sz="800" dirty="0">
              <a:latin typeface="Consolas" panose="020B060902020403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2FEF6A-18B0-4DFC-9CDF-629FF90DB3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50000"/>
          <a:stretch/>
        </p:blipFill>
        <p:spPr>
          <a:xfrm>
            <a:off x="17418" y="3213463"/>
            <a:ext cx="7985622" cy="3627120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472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1707C5-7AF1-4FD6-BDEF-B8BD0B24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do next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535211-BDAF-4828-BBDB-431437A22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223" y="1270175"/>
            <a:ext cx="9005554" cy="4968000"/>
          </a:xfrm>
        </p:spPr>
        <p:txBody>
          <a:bodyPr>
            <a:normAutofit/>
          </a:bodyPr>
          <a:lstStyle/>
          <a:p>
            <a:r>
              <a:rPr kumimoji="1" lang="en-US" altLang="ja-JP" sz="2300" dirty="0"/>
              <a:t>Test t=5 mm, w=22 mm scintillator &amp; </a:t>
            </a:r>
            <a:r>
              <a:rPr lang="en-US" altLang="ja-JP" sz="2300" dirty="0"/>
              <a:t>t=5 mm, w=44 mm scintillator</a:t>
            </a:r>
          </a:p>
          <a:p>
            <a:r>
              <a:rPr kumimoji="1" lang="en-US" altLang="ja-JP" sz="2300" dirty="0"/>
              <a:t>Making poster for JPS</a:t>
            </a:r>
            <a:endParaRPr kumimoji="1" lang="ja-JP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5080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C2AD099-A88E-496C-B26F-A914864A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31" y="0"/>
            <a:ext cx="10126869" cy="6858000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9E7BE41C-C490-4FD1-A6E9-0D062F4F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run059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853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EEBE8-D0B4-4C72-9081-9CAFEC9F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run059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BD96006-72EA-4E4E-B033-0382F0BCA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0"/>
            <a:ext cx="1028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93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EEBE8-D0B4-4C72-9081-9CAFEC9F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run059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9C655BB-EDD1-425E-A422-3E9E4419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641" y="0"/>
            <a:ext cx="10109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75F66-18CB-4CDC-A066-A3703100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run061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05D65FA-538A-41B9-A62B-EB23C1F3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0"/>
            <a:ext cx="10334625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E0B76B-1392-45DE-B339-82F6899A37F0}"/>
              </a:ext>
            </a:extLst>
          </p:cNvPr>
          <p:cNvSpPr txBox="1"/>
          <p:nvPr/>
        </p:nvSpPr>
        <p:spPr>
          <a:xfrm>
            <a:off x="264968" y="685799"/>
            <a:ext cx="1592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Vb = 41.7 V</a:t>
            </a:r>
          </a:p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(Vop + 0.0 V)</a:t>
            </a:r>
            <a:endParaRPr kumimoji="1" lang="ja-JP" altLang="en-US" sz="1600" dirty="0"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604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EEBE8-D0B4-4C72-9081-9CAFEC9F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run059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01FE532-C6AA-49EB-80AC-86B2C3BD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9" y="540000"/>
            <a:ext cx="11895082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84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EEBE8-D0B4-4C72-9081-9CAFEC9F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run061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1D120FB-186E-4F1C-8CD1-2B335EB0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76" y="0"/>
            <a:ext cx="10109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9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83DD6C-48E5-48EA-9C54-22A6FF85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run063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1C5E5DE-08D3-4702-8FDF-711C71194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37" y="-2041"/>
            <a:ext cx="9912263" cy="68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9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149387-0EF7-4509-A456-4C600D85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1353800" cy="1110953"/>
          </a:xfrm>
        </p:spPr>
        <p:txBody>
          <a:bodyPr/>
          <a:lstStyle/>
          <a:p>
            <a:r>
              <a:rPr lang="en-US" altLang="ja-JP" dirty="0"/>
              <a:t>run065 </a:t>
            </a:r>
            <a:br>
              <a:rPr lang="en-US" altLang="ja-JP" dirty="0"/>
            </a:br>
            <a:r>
              <a:rPr lang="en-US" altLang="ja-JP" dirty="0">
                <a:solidFill>
                  <a:schemeClr val="tx1"/>
                </a:solidFill>
              </a:rPr>
              <a:t>(V</a:t>
            </a:r>
            <a:r>
              <a:rPr lang="en-US" altLang="ja-JP" baseline="-25000" dirty="0">
                <a:solidFill>
                  <a:schemeClr val="tx1"/>
                </a:solidFill>
              </a:rPr>
              <a:t>b</a:t>
            </a:r>
            <a:r>
              <a:rPr lang="en-US" altLang="ja-JP" dirty="0">
                <a:solidFill>
                  <a:schemeClr val="tx1"/>
                </a:solidFill>
              </a:rPr>
              <a:t> = 44.7 V)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4897ED-0C80-48F8-9A14-05058A06D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87" y="0"/>
            <a:ext cx="10101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85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149387-0EF7-4509-A456-4C600D85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1353800" cy="1110953"/>
          </a:xfrm>
        </p:spPr>
        <p:txBody>
          <a:bodyPr/>
          <a:lstStyle/>
          <a:p>
            <a:r>
              <a:rPr lang="en-US" altLang="ja-JP" dirty="0"/>
              <a:t>run065 </a:t>
            </a:r>
            <a:br>
              <a:rPr lang="en-US" altLang="ja-JP" dirty="0"/>
            </a:br>
            <a:r>
              <a:rPr lang="en-US" altLang="ja-JP" dirty="0">
                <a:solidFill>
                  <a:schemeClr val="tx1"/>
                </a:solidFill>
              </a:rPr>
              <a:t>(V</a:t>
            </a:r>
            <a:r>
              <a:rPr lang="en-US" altLang="ja-JP" baseline="-25000" dirty="0">
                <a:solidFill>
                  <a:schemeClr val="tx1"/>
                </a:solidFill>
              </a:rPr>
              <a:t>b</a:t>
            </a:r>
            <a:r>
              <a:rPr lang="en-US" altLang="ja-JP" dirty="0">
                <a:solidFill>
                  <a:schemeClr val="tx1"/>
                </a:solidFill>
              </a:rPr>
              <a:t> = 44.7 V)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57922A-9F40-44E4-AB5E-2C9A08E6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635" y="-1"/>
            <a:ext cx="10345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97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149387-0EF7-4509-A456-4C600D85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1353800" cy="1110953"/>
          </a:xfrm>
        </p:spPr>
        <p:txBody>
          <a:bodyPr/>
          <a:lstStyle/>
          <a:p>
            <a:r>
              <a:rPr lang="en-US" altLang="ja-JP" dirty="0"/>
              <a:t>run065 </a:t>
            </a:r>
            <a:br>
              <a:rPr lang="en-US" altLang="ja-JP" dirty="0"/>
            </a:br>
            <a:r>
              <a:rPr lang="en-US" altLang="ja-JP" dirty="0">
                <a:solidFill>
                  <a:schemeClr val="tx1"/>
                </a:solidFill>
              </a:rPr>
              <a:t>(V</a:t>
            </a:r>
            <a:r>
              <a:rPr lang="en-US" altLang="ja-JP" baseline="-25000" dirty="0">
                <a:solidFill>
                  <a:schemeClr val="tx1"/>
                </a:solidFill>
              </a:rPr>
              <a:t>b</a:t>
            </a:r>
            <a:r>
              <a:rPr lang="en-US" altLang="ja-JP" dirty="0">
                <a:solidFill>
                  <a:schemeClr val="tx1"/>
                </a:solidFill>
              </a:rPr>
              <a:t> = 44.7 V)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400552-2BD7-46B9-83E6-4D90C875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07" y="-1"/>
            <a:ext cx="10218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39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4897ED-0C80-48F8-9A14-05058A06D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"/>
          <a:stretch/>
        </p:blipFill>
        <p:spPr>
          <a:xfrm>
            <a:off x="0" y="555475"/>
            <a:ext cx="12192000" cy="630252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E149387-0EF7-4509-A456-4C600D85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1353800" cy="1110953"/>
          </a:xfrm>
        </p:spPr>
        <p:txBody>
          <a:bodyPr/>
          <a:lstStyle/>
          <a:p>
            <a:r>
              <a:rPr lang="en-US" altLang="ja-JP" dirty="0"/>
              <a:t>run065 </a:t>
            </a:r>
            <a:br>
              <a:rPr lang="en-US" altLang="ja-JP" dirty="0"/>
            </a:br>
            <a:r>
              <a:rPr lang="en-US" altLang="ja-JP" dirty="0">
                <a:solidFill>
                  <a:schemeClr val="tx1"/>
                </a:solidFill>
              </a:rPr>
              <a:t>(V</a:t>
            </a:r>
            <a:r>
              <a:rPr lang="en-US" altLang="ja-JP" baseline="-25000" dirty="0">
                <a:solidFill>
                  <a:schemeClr val="tx1"/>
                </a:solidFill>
              </a:rPr>
              <a:t>b</a:t>
            </a:r>
            <a:r>
              <a:rPr lang="en-US" altLang="ja-JP" dirty="0">
                <a:solidFill>
                  <a:schemeClr val="tx1"/>
                </a:solidFill>
              </a:rPr>
              <a:t> = 44.7 V)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828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2EE97EF-6169-4675-BEB5-4EEB3DB0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52" y="93887"/>
            <a:ext cx="9255096" cy="6670226"/>
          </a:xfrm>
          <a:prstGeom prst="rect">
            <a:avLst/>
          </a:prstGeom>
          <a:ln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16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3C79E2-4757-48A0-A9CF-BEA58CED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21" y="54218"/>
            <a:ext cx="9600357" cy="6749564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922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D959F3B-1739-432E-9098-2CA4F8028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40" y="66229"/>
            <a:ext cx="9567319" cy="6725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44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75F66-18CB-4CDC-A066-A3703100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run061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6F3393C-2730-4E43-A0F6-1887C75A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06" y="0"/>
            <a:ext cx="10004794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65FCC6-EC1E-4B71-AE26-CDD8D6FBD1A2}"/>
              </a:ext>
            </a:extLst>
          </p:cNvPr>
          <p:cNvSpPr txBox="1"/>
          <p:nvPr/>
        </p:nvSpPr>
        <p:spPr>
          <a:xfrm>
            <a:off x="264968" y="685799"/>
            <a:ext cx="1592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Vb = 41.7 V</a:t>
            </a:r>
          </a:p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(Vop + 0.0 V)</a:t>
            </a:r>
            <a:endParaRPr kumimoji="1" lang="ja-JP" altLang="en-US" sz="1600" dirty="0"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2695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D95CE2D-BAF9-429C-97C8-9FC47652A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4" y="640935"/>
            <a:ext cx="11460891" cy="5708590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416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10919CE-BDCF-46CF-B81A-721E06C2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36" y="698618"/>
            <a:ext cx="11463927" cy="5460763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489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9721DCD-2307-47DD-98DE-96FFF17C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50000"/>
          <a:stretch/>
        </p:blipFill>
        <p:spPr>
          <a:xfrm>
            <a:off x="122306" y="715710"/>
            <a:ext cx="11947387" cy="5426579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58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75F66-18CB-4CDC-A066-A3703100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run061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179B84E-460E-4203-8251-E23540986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106" y="1194387"/>
            <a:ext cx="9601738" cy="5051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775A09-38F2-4BDD-9F11-5A2E4E662356}"/>
              </a:ext>
            </a:extLst>
          </p:cNvPr>
          <p:cNvSpPr txBox="1"/>
          <p:nvPr/>
        </p:nvSpPr>
        <p:spPr>
          <a:xfrm>
            <a:off x="264968" y="685799"/>
            <a:ext cx="163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Vb = 41.7 V</a:t>
            </a:r>
          </a:p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(Vop + 0.0 V)</a:t>
            </a:r>
            <a:endParaRPr kumimoji="1" lang="ja-JP" altLang="en-US" sz="1600" dirty="0"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4518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10306C-8B5D-4DC5-8365-92793F77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run063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68DAD9-BEFF-4228-B607-2A6D9A70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61" y="0"/>
            <a:ext cx="103219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2443D7-B154-4AAD-B680-500D1F3F418C}"/>
              </a:ext>
            </a:extLst>
          </p:cNvPr>
          <p:cNvSpPr txBox="1"/>
          <p:nvPr/>
        </p:nvSpPr>
        <p:spPr>
          <a:xfrm>
            <a:off x="264968" y="685799"/>
            <a:ext cx="1592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Vb = 47.7 V</a:t>
            </a:r>
          </a:p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(Vop + 6.0 V)</a:t>
            </a:r>
            <a:endParaRPr kumimoji="1" lang="ja-JP" altLang="en-US" sz="1600" dirty="0"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1512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10306C-8B5D-4DC5-8365-92793F77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run063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E427663-73E8-4089-ABB0-D34A4E23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18" y="0"/>
            <a:ext cx="10007382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59F00C4-C696-4FEC-9858-E4550B252121}"/>
              </a:ext>
            </a:extLst>
          </p:cNvPr>
          <p:cNvSpPr txBox="1"/>
          <p:nvPr/>
        </p:nvSpPr>
        <p:spPr>
          <a:xfrm>
            <a:off x="264968" y="685799"/>
            <a:ext cx="1592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Vb = 47.7 V</a:t>
            </a:r>
          </a:p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(Vop + 6.0 V)</a:t>
            </a:r>
            <a:endParaRPr kumimoji="1" lang="ja-JP" altLang="en-US" sz="1600" dirty="0"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888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10306C-8B5D-4DC5-8365-92793F77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run063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CBFA888-901C-47D4-AD0C-984BB54D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9" y="540000"/>
            <a:ext cx="11961261" cy="631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2E1C52-CFBC-4B1D-94BB-AE2E74031B02}"/>
              </a:ext>
            </a:extLst>
          </p:cNvPr>
          <p:cNvSpPr txBox="1"/>
          <p:nvPr/>
        </p:nvSpPr>
        <p:spPr>
          <a:xfrm>
            <a:off x="379268" y="540000"/>
            <a:ext cx="1592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Vb = 47.7 V</a:t>
            </a:r>
          </a:p>
          <a:p>
            <a:pPr algn="l"/>
            <a:r>
              <a:rPr kumimoji="1" lang="en-US" altLang="ja-JP" sz="1600" dirty="0">
                <a:latin typeface="Yu Gothic UI" panose="020B0500000000000000" pitchFamily="50" charset="-128"/>
              </a:rPr>
              <a:t>(Vop + 6.0 V)</a:t>
            </a:r>
            <a:endParaRPr kumimoji="1" lang="ja-JP" altLang="en-US" sz="1600" dirty="0"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746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EB193D-2153-45C5-A8B6-D95D0C5C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ToF cosmic: Bias dependence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4EC737-9421-471D-AD1D-A1CC86E8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 dirty="0"/>
              <a:t>ToF R: t = 5 mm, w = 11 mm</a:t>
            </a:r>
          </a:p>
          <a:p>
            <a:r>
              <a:rPr lang="en-US" altLang="ja-JP" sz="1600" dirty="0"/>
              <a:t>ToF L: t = 10 mm, w = 10 mm</a:t>
            </a:r>
          </a:p>
          <a:p>
            <a:endParaRPr lang="en-US" altLang="ja-JP" sz="1600" dirty="0"/>
          </a:p>
          <a:p>
            <a:r>
              <a:rPr lang="en-US" altLang="ja-JP" sz="1600" dirty="0"/>
              <a:t>V</a:t>
            </a:r>
            <a:r>
              <a:rPr lang="en-US" altLang="ja-JP" sz="1600" baseline="-25000" dirty="0"/>
              <a:t>b</a:t>
            </a:r>
            <a:r>
              <a:rPr lang="en-US" altLang="ja-JP" sz="1600" dirty="0"/>
              <a:t>-V</a:t>
            </a:r>
            <a:r>
              <a:rPr lang="en-US" altLang="ja-JP" sz="1600" baseline="-25000" dirty="0"/>
              <a:t>op</a:t>
            </a:r>
            <a:r>
              <a:rPr lang="en-US" altLang="ja-JP" sz="1600" dirty="0"/>
              <a:t> [V] = 0.0, +3.0, +6.0</a:t>
            </a:r>
          </a:p>
          <a:p>
            <a:endParaRPr kumimoji="1" lang="ja-JP" altLang="en-US" sz="1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AE2A61-50F8-4AAC-A5C2-60A86FDD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41" y="619825"/>
            <a:ext cx="8086203" cy="5827795"/>
          </a:xfrm>
          <a:prstGeom prst="rect">
            <a:avLst/>
          </a:prstGeom>
          <a:ln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485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96573-59D9-41D9-882B-1A483FFC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QDC distribution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07D13D-8E37-4DFB-AD50-7373FC654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 dirty="0"/>
              <a:t>Calibrated by pedestal = 0 pC</a:t>
            </a:r>
            <a:endParaRPr kumimoji="1" lang="ja-JP" altLang="en-US" sz="1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7AC744E-56ED-4C1C-B0D4-6D0020BE2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39" y="540000"/>
            <a:ext cx="8439666" cy="5933536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047886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800" dirty="0"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seminar_01</Template>
  <TotalTime>651</TotalTime>
  <Words>327</Words>
  <Application>Microsoft Office PowerPoint</Application>
  <PresentationFormat>ワイド画面</PresentationFormat>
  <Paragraphs>72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1" baseType="lpstr">
      <vt:lpstr>Yu Gothic UI</vt:lpstr>
      <vt:lpstr>Yu Gothic UI Light</vt:lpstr>
      <vt:lpstr>Yu Gothic UI Semilight</vt:lpstr>
      <vt:lpstr>游ゴシック Light</vt:lpstr>
      <vt:lpstr>Arial</vt:lpstr>
      <vt:lpstr>Calibri</vt:lpstr>
      <vt:lpstr>Calibri Light</vt:lpstr>
      <vt:lpstr>Consolas</vt:lpstr>
      <vt:lpstr>seminar_01</vt:lpstr>
      <vt:lpstr>Status Report #17</vt:lpstr>
      <vt:lpstr>run061</vt:lpstr>
      <vt:lpstr>run061</vt:lpstr>
      <vt:lpstr>run061</vt:lpstr>
      <vt:lpstr>run063</vt:lpstr>
      <vt:lpstr>run063</vt:lpstr>
      <vt:lpstr>run063</vt:lpstr>
      <vt:lpstr>ToF cosmic: Bias dependence</vt:lpstr>
      <vt:lpstr>QDC distribution</vt:lpstr>
      <vt:lpstr>QDC distribution</vt:lpstr>
      <vt:lpstr>QDC distribution</vt:lpstr>
      <vt:lpstr>QDC distribution</vt:lpstr>
      <vt:lpstr>QDC distribution</vt:lpstr>
      <vt:lpstr>QDC distribution</vt:lpstr>
      <vt:lpstr>QDC dist.</vt:lpstr>
      <vt:lpstr>To do next</vt:lpstr>
      <vt:lpstr>run059</vt:lpstr>
      <vt:lpstr>run059</vt:lpstr>
      <vt:lpstr>run059</vt:lpstr>
      <vt:lpstr>run059</vt:lpstr>
      <vt:lpstr>run061</vt:lpstr>
      <vt:lpstr>run063</vt:lpstr>
      <vt:lpstr>run065  (Vb = 44.7 V)</vt:lpstr>
      <vt:lpstr>run065  (Vb = 44.7 V)</vt:lpstr>
      <vt:lpstr>run065  (Vb = 44.7 V)</vt:lpstr>
      <vt:lpstr>run065  (Vb = 44.7 V)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#17</dc:title>
  <dc:creator>Tomomasa Fujiwara</dc:creator>
  <cp:lastModifiedBy>Tomomasa Fujiwara</cp:lastModifiedBy>
  <cp:revision>7</cp:revision>
  <cp:lastPrinted>2020-03-04T02:24:05Z</cp:lastPrinted>
  <dcterms:created xsi:type="dcterms:W3CDTF">2020-02-28T12:37:29Z</dcterms:created>
  <dcterms:modified xsi:type="dcterms:W3CDTF">2020-03-04T05:54:44Z</dcterms:modified>
</cp:coreProperties>
</file>